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Cabin" panose="020B0604020202020204" charset="0"/>
      <p:regular r:id="rId17"/>
    </p:embeddedFont>
    <p:embeddedFont>
      <p:font typeface="Unbounde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DDD309-CDD2-45DC-A7D6-CA0E550D7F30}" v="3" dt="2025-05-22T22:00:28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983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341959"/>
            <a:ext cx="976193" cy="9367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354794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Rowan Atef   ID:231001403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7724" y="42001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Samaa Awwad   ID:231002236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485239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Injy Hatem      ID::231000596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4" y="550461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Amira mommtaz    ID: 231001071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4406"/>
            <a:ext cx="81450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 of Data coding: 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3" y="2784763"/>
            <a:ext cx="13794734" cy="192566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36" y="5450775"/>
            <a:ext cx="7492212" cy="15049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846" y="526375"/>
            <a:ext cx="6512719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 of Data coding: 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46" y="3075259"/>
            <a:ext cx="11678791" cy="26427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2" y="7002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 Components and Their Management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38368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63439" y="3377684"/>
            <a:ext cx="35143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Component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873222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Monitors available quantity and minimum stock levels to trigger restocking.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117902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5634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Usage in Tests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5852755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Components are linked to multiple medical tests, ensuring proper resource allocation.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720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Benefits and Efficiency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390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101959" y="3321368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Test Tracking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16885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Streamlines recording and retrieval of test results for patients.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2390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85897" y="3321368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816906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relational integrity through strict database constraints.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7966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01959" y="5878949"/>
            <a:ext cx="28898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Decision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37448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Advanced queries enable informed business and clinical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you…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Medical Laboratory System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 closer look for  Laboratory Database system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390" y="503992"/>
            <a:ext cx="4312325" cy="538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   ER Model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0" y="1409462"/>
            <a:ext cx="9918502" cy="63182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643" y="450771"/>
            <a:ext cx="6424851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Entities and Attributes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87" y="1126895"/>
            <a:ext cx="10933548" cy="68423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20792"/>
            <a:ext cx="7567612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Relationships and Constraints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1440" y="2283023"/>
            <a:ext cx="30480" cy="5325785"/>
          </a:xfrm>
          <a:prstGeom prst="roundRect">
            <a:avLst>
              <a:gd name="adj" fmla="val 11082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64265" y="2521029"/>
            <a:ext cx="675561" cy="30480"/>
          </a:xfrm>
          <a:prstGeom prst="roundRect">
            <a:avLst>
              <a:gd name="adj" fmla="val 11082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88134" y="2283023"/>
            <a:ext cx="506611" cy="50661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82432" y="2337614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167533" y="2360414"/>
            <a:ext cx="423517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Laboratorian to TestResult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67533" y="2826544"/>
            <a:ext cx="6188273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(one-to-many).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64265" y="3875008"/>
            <a:ext cx="675561" cy="30480"/>
          </a:xfrm>
          <a:prstGeom prst="roundRect">
            <a:avLst>
              <a:gd name="adj" fmla="val 11082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88134" y="3637002"/>
            <a:ext cx="506611" cy="50661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82432" y="3691592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167533" y="3714393"/>
            <a:ext cx="3294936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 to TestResult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67533" y="4180523"/>
            <a:ext cx="6188273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(one-to-many).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64265" y="5228987"/>
            <a:ext cx="675561" cy="30480"/>
          </a:xfrm>
          <a:prstGeom prst="roundRect">
            <a:avLst>
              <a:gd name="adj" fmla="val 11082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88134" y="4990981"/>
            <a:ext cx="506611" cy="50661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82432" y="5045571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167533" y="5068372"/>
            <a:ext cx="428922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MedicalTest to Component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67533" y="5534501"/>
            <a:ext cx="6188273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Many-to-many relationship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64265" y="6582966"/>
            <a:ext cx="675561" cy="30480"/>
          </a:xfrm>
          <a:prstGeom prst="roundRect">
            <a:avLst>
              <a:gd name="adj" fmla="val 110827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88134" y="6344960"/>
            <a:ext cx="506611" cy="50661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82432" y="6399550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2167533" y="6422350"/>
            <a:ext cx="403264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Participation Constraints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67533" y="6888480"/>
            <a:ext cx="6188273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Every test result must link to one patient, laboratorian, and medical test. Components may not be linked to any test.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844" y="1002818"/>
            <a:ext cx="122083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</a:rPr>
              <a:t>DDL Usage: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DCD20-5A8B-562C-9758-9E657DD2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4" y="2419193"/>
            <a:ext cx="9648123" cy="981805"/>
          </a:xfrm>
          <a:prstGeom prst="rect">
            <a:avLst/>
          </a:prstGeom>
        </p:spPr>
      </p:pic>
      <p:pic>
        <p:nvPicPr>
          <p:cNvPr id="10" name="Picture 9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7A7564F7-E5DD-6249-4193-7DD8D1B26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140" y="4331493"/>
            <a:ext cx="7872713" cy="32592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427" y="44382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Schema: Tables and Keys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496806" y="253108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486401" y="2528219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499497" y="4375904"/>
            <a:ext cx="28068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615559" y="53199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581548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5" name="Picture 1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823CB049-FB29-71FF-BDF9-9D8031978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1" y="2908435"/>
            <a:ext cx="8815851" cy="35754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841" y="563431"/>
            <a:ext cx="122539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 Scripts: DDL and DML Examples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6757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DDL Scripts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3445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Define tables, keys, and constraints to structure the database.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94771" y="16300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DML Queries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94771" y="215308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Sample queries for inserting, updating, and retrieving data from the MLS database.</a:t>
            </a:r>
            <a:endParaRPr lang="en-US" sz="1850" dirty="0"/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8BD18DD-A879-380C-A1A8-358AFC92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58" y="3044527"/>
            <a:ext cx="11432315" cy="45087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F5CB5BC-1F1D-C902-6F3F-E3B62DCC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38" y="2565070"/>
            <a:ext cx="13879723" cy="4246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81EBDF-BDF6-6306-7E2B-7F990A94854D}"/>
              </a:ext>
            </a:extLst>
          </p:cNvPr>
          <p:cNvSpPr txBox="1"/>
          <p:nvPr/>
        </p:nvSpPr>
        <p:spPr>
          <a:xfrm>
            <a:off x="855023" y="1120990"/>
            <a:ext cx="5403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nbounded" panose="020B0604020202020204" charset="0"/>
              </a:rPr>
              <a:t>Example Data:</a:t>
            </a:r>
          </a:p>
        </p:txBody>
      </p:sp>
    </p:spTree>
    <p:extLst>
      <p:ext uri="{BB962C8B-B14F-4D97-AF65-F5344CB8AC3E}">
        <p14:creationId xmlns:p14="http://schemas.microsoft.com/office/powerpoint/2010/main" val="3039847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237</Words>
  <Application>Microsoft Office PowerPoint</Application>
  <PresentationFormat>Custom</PresentationFormat>
  <Paragraphs>57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Injy Hatem Amin AbdelRehim</cp:lastModifiedBy>
  <cp:revision>3</cp:revision>
  <dcterms:created xsi:type="dcterms:W3CDTF">2025-05-22T21:35:46Z</dcterms:created>
  <dcterms:modified xsi:type="dcterms:W3CDTF">2025-05-22T22:18:43Z</dcterms:modified>
</cp:coreProperties>
</file>